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0.32795698924731176</c:v>
                </c:pt>
                <c:pt idx="1">
                  <c:v>0.67204301075268813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0.32795698924731176</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8.9729188354174241</c:v>
                </c:pt>
                <c:pt idx="1">
                  <c:v>5.8714171192300766</c:v>
                </c:pt>
                <c:pt idx="2">
                  <c:v>7.3819716191527336</c:v>
                </c:pt>
                <c:pt idx="3">
                  <c:v>9.8325802803593749</c:v>
                </c:pt>
                <c:pt idx="4">
                  <c:v>8.9333342679085117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7.8925066566075044</c:v>
                </c:pt>
                <c:pt idx="1">
                  <c:v>4.9198767003185759</c:v>
                </c:pt>
                <c:pt idx="2">
                  <c:v>6.5441704220939876</c:v>
                </c:pt>
                <c:pt idx="3">
                  <c:v>9.1571292585204827</c:v>
                </c:pt>
                <c:pt idx="4">
                  <c:v>8.3304696554909743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C6-4E2D-AD59-95D18185D4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C6-4E2D-AD59-95D18185D4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0.10962911005758436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0.31634099131039761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3.3025548946689334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0.24148333021239043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4.4326359059627727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0.31188998817737534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0.22983858374069133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2.3994820796771172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0.22983858374069133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0.15939552365327181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6.1038355346615916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6.852978983294868</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99-4D38-AF64-ABA7F1A0C0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99-4D38-AF64-ABA7F1A0C0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311-4C47-9EAB-FFD26A0ED4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311-4C47-9EAB-FFD26A0ED4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9.2191025975069785E-2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0.44904406121006701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0.12519012697578802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1.3069670955239339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0.12519012697578802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0.44904406121006701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4.7250086740927344E-2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6.4909438197040794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0.30419716446733513</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0.50279769322256129</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0.14017623769044718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1.4634199570001867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0.14017623769044629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0.47989088783697031</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6.8626465290869367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0.59979432243025776</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0.59227733103448443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0.16512249171557514</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1.7238552960723394</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0.16512249171557691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0.16582282283973804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7.2053466010935896</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8.4521567050457147</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38-4108-9E8C-F4FAEBF7E16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38-4108-9E8C-F4FAEBF7E16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65-4914-9EEE-12C761E647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65-4914-9EEE-12C761E647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0.69350449589398178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0.69034092514280143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0.19246188857796831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2.0092747055240761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0.19246188857796831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0.69034092514280054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0.29048032344276464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7.630842154382691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8.3245473621593646</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86D-416B-9094-2D85E6B98A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86D-416B-9094-2D85E6B98A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E3-4DBE-9ADA-5DFD54B4A4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E3-4DBE-9ADA-5DFD54B4A4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0.39574346327006182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0.11668773702380175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1.218203355371255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0.11668773702380086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0.36344548697666745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8.3245473621593646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9.0561881059740177</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03-4079-934D-73DB8B0CA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03-4079-934D-73DB8B0CA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09-4BD7-B568-F0AE42CFC4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09-4BD7-B568-F0AE42CFC4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39-422F-A2D3-6316F67428D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39-422F-A2D3-6316F67428D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0.48664284170596073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0.30314290248899223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8.4513974758151811E-2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0.88231385964012876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8.4513974758152699E-2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0.30314290248899134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0.2598305281918396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9.0561881059740177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8.6525506067762255</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3B-43E7-9DDD-DCCB880441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3B-43E7-9DDD-DCCB880441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7-4F9D-B959-23C5AAD900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7-4F9D-B959-23C5AAD900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0.97788259577533498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0.35221410463015879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9.8194659032992959E-2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1.0251382550089971</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9.8194659032992959E-2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0.13234788060634628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9.0690961859594879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0.24016365788670857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0.34696399371913245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9.6730967363589215E-2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1.0098575224455359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9.6730967363589215E-2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0.16270675292659931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8.7113695220012968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0.141403618585489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0.37784936485653464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0.10534157792141841</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1.0997510703099751</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0.10534157792141841</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0.14625241818065504</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8.1771861123678882</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8.1954896820746779</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02-4867-8D9D-7281359402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02-4867-8D9D-7281359402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9D6-4721-A3BF-D4EB3EEA10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9D6-4721-A3BF-D4EB3EEA10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59-4DCF-B342-55579B1A43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59-4DCF-B342-55579B1A43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0.42520344933608278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0.12995220907950067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1.3566825544509795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0.12995220907949978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0.20510754867907188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7.8213137641643913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0.15945903593490129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0.39955812347892472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0.11139381751924216</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1.1629355897259046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0.11139381751924304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0.36229188959993763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8.5696655999849654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8.2729514080556488</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64-4366-8FDF-1BA29D7E0A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64-4366-8FDF-1BA29D7E0A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86-40D2-B59E-ABA67C0D5E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86-40D2-B59E-ABA67C0D5E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0.4796008250586592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0.63385705560342664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0.17671460805350669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1.8448753396424875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0.17671460805350669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0.63385705560342664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0.57757556650436115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7.561551870068338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9.1724494788090638E-2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0.21264810867093509</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5.928470282835363E-2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0.61892385395181648</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5.928470282835363E-2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0.21264810867093509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0.38758759179090418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8.944693740081247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7.5936562138514851E-2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0.30107811957776409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8.3938328719905364E-2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0.87630419698675333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8.3938328719904476E-2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0.30107811957776498</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0.78977345841399149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8.3126086140173641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8.1282198982752547</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8.1280477384845007E-2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0.42659269691030399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0.11893085446722207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1.2416211820063658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0.11893085446722118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0.29555771261688335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9.2816561835003526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D8C-41FF-8183-89950650A4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D8C-41FF-8183-89950650A4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2D-498F-B119-FD89686474F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2D-498F-B119-FD89686474F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3.9209087209921556E-2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0.39225255882940946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0.10935708071520178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1.1416723475723165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0.10935708071520089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0.39225255882940857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0.69000051696967546</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7.7981454803101142</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0.98905633224362344</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0.57147618736702821</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0.15932328838137888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1.6633124392102117</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0.15932328838137799</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0.47412136025982932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8.4582943162403961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0.34136903566036025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0.15315903213950044</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1.5989584819842442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0.15315903213950044</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6.8426541307809785E-2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8.8379738821136531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8.4802555857479671</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F1-4545-B63D-250517C035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F1-4545-B63D-250517C035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49-4C88-97D4-400ACBF597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49-4C88-97D4-400ACBF597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0.29465031739337544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0.3385715727010945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9.4391223129913548E-2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0.98543092588215675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9.439122312991266E-2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0.33857157270109539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0.23102954769978723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7.9306876995572804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0.3281229027056618</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0.24427009843534186</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6.8100677152042266E-2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0.71096137028306927</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6.8100677152042266E-2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0.24427009843534186</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0.10341265286959178</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8.9235469921242352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0.15087554587405538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0.33373293569859985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9.304224730981403E-2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0.9713478104471065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9.304224730981403E-2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0.33373293569860074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0.27927957004257742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9.3723961926143318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0.16803952730499638</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0.26683441745300041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7.4391440591448088E-2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0.77663604463354119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7.4391440591448088E-2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0.26683441745300129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7.8695674414875683E-2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8.6829164334418056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0.30575305681751974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8.7243228925090399E-2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0.91080688443112834</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8.7243228925089511E-2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0.31293245542580905</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8.8469785860375794E-2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8.3838712178685437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8.3844559347608119</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34-49A6-BD50-E2EC36F94D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34-49A6-BD50-E2EC36F94D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4F-436F-892C-9221C2673F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4F-436F-892C-9221C2673F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0.28404042890823167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0.10270987000160225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1.0722764144459802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0.10270987000160225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0.36840970023776265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0.12441474613226511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8.3844559347608119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0.19343836575254603</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0.43995559033806053</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0.12265632924686098</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1.2805146081080432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0.12265632924686187</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0.43995559033806053</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0.25436123719781456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8.5659576432293445</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1.3484192644698521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0.13387826531005764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3.7324259424119433E-2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0.38965995251012586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3.7324259424119433E-2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0.13387826531005764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0.39172349656582917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9.8325802803593749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0.42768743751751526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0.20999089243668401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2.1922750092547787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0.20999089243668401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0.7532156523423934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0.20111877909508102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7.3819716191527336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0.16610343898910918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0.22049102380927987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2.3018948853119006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0.22049102380927899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0.79087853957391818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0.83328442618452048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5.8714171192300766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0.38868869827229702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0.13262250881291049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1.3845601033524941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0.13262250881291315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0.47570324756308935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0.19105646869213722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8.9729188354174241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0.36666666666666659</c:v>
                </c:pt>
                <c:pt idx="1">
                  <c:v>0.10476190476190479</c:v>
                </c:pt>
                <c:pt idx="2">
                  <c:v>0.17142857142857137</c:v>
                </c:pt>
                <c:pt idx="3">
                  <c:v>0.11428571428571431</c:v>
                </c:pt>
                <c:pt idx="4">
                  <c:v>0.14761904761904759</c:v>
                </c:pt>
                <c:pt idx="5">
                  <c:v>9.5238095238095233E-2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6.8184899531346854</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DA9-406D-A15F-568598463D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DA9-406D-A15F-568598463D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F3-4EB3-A861-487BA0B11E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F3-4EB3-A861-487BA0B11E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0.91123282122866289</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0.60498327832078402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0.16866481482265172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1.760836644797692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0.16866481482265172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0.60498327832078402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0.39097897122925573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8.0874591638149873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0.98363996401979215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0.43052969891690118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0.12002846119156452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1.2530800398827422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0.12002846119156452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0.43052969891690296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0.5747033142957001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8.2972814175918117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0.66443801929926849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0.5431808860015277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0.15143476991123173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1.5809574298977864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0.1514347699112335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0.54318088600152592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0.23958060253042568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7.7658511461614328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0.29287122078019401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0.65299580558318526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0.18205034845650259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1.90057970951122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0.18205034845650214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0.65299580558318659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1.7616030861005729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5.9955632150513853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0.22483610771783002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0.62088870799792129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0.17309912969927765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1.8071302605559487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0.17309912969927943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0.62088870799792062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1.0798407901253553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3.9462948230538148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0.16386656648777631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0.10979348038612891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1.1462282979829261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0.10979348038612891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0.39381787939643687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0.45992513120907752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8.5298926694362009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9.2784776567960368</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0.42857142857142849</c:v>
                </c:pt>
                <c:pt idx="1">
                  <c:v>0.5714285714285714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3C-47C6-A3D3-937283E401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3C-47C6-A3D3-937283E401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749-42DB-8B3D-A6E618C7E1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749-42DB-8B3D-A6E618C7E1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0.36015331197815748</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7.4920590607961302E-2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2.0887300515759932E-2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0.21806044252753054</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2.0887300515759932E-2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7.4920590607961302E-2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5.2277194719275499E-2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9.8785638330965124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0.27247740967938316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9.4455148074869655E-2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0.98609829320302467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9.4455148074869655E-2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0.23478647123824992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8.2940093716461671</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3.6882170744123144E-2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0.13605358596369221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3.7930722558510155E-2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0.36535687524388827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9.6628597656454343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6.9819265963191697</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6E-4CA5-9E9F-592DA7B925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6E-4CA5-9E9F-592DA7B925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84-4E64-96E1-37BBC6A95A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84-4E64-96E1-37BBC6A95A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0.59068706149202344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0.27299749411710295</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2.8500549571337057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0.27299749411710206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0.80407709150927076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3.1737523720744409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0.37025878256479672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0.16630019607875024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1.7361503618903038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0.16630019607875113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4.4033850803439023E-2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9.2808869061490817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0.38095238095238088</c:v>
                </c:pt>
                <c:pt idx="1">
                  <c:v>0.31428571428571428</c:v>
                </c:pt>
                <c:pt idx="2">
                  <c:v>0.30476190476190479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0.68569056467646661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0.22049557850018786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2.3019424356362848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0.22049557850018786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3.0103545299562384E-2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8.2249669851627427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0.54309294506957295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0.3218996336963782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3.3605863294933944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0.3218996336963782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1.0087200440066386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6.3583802199509476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5.4570433032630206E-2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0.35384187204662521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9.8648468418658375E-2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1.0298759603619079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9.8648468418659263E-2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0.35384187204662432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9.5006007754037114E-2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7.5777191680665217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0.4951016348426398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0.59118830503758968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0.16481887940977291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1.7206856268414992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0.16481887940977291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0.59118830503758968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0.18456828583854623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7.2758539265112834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0.20338395067462489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0.1368924131161009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1.4291372961401025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0.13689241311610267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0.49101895348655589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0.15019738948584305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8.2170178559355893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9E-425E-AE76-266FB64F95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9E-425E-AE76-266FB64F95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AC5-478F-8D0E-4809D15B07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AC5-478F-8D0E-4809D15B07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9.0002959275341077E-2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0.36504023655216677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0.10177048871794003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1.0624694076351782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0.10177048871794092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0.36504023655216677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0.21016048117421171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8.8164744588341968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0.22023107501297012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0.26740407716096115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7.4550257458952274E-2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0.77829407011091689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7.4550257458952274E-2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0.14000670955895878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9.3725068497522237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0.40952380952380951</c:v>
                </c:pt>
                <c:pt idx="1">
                  <c:v>0.580952380952381</c:v>
                </c:pt>
                <c:pt idx="2">
                  <c:v>0</c:v>
                </c:pt>
                <c:pt idx="3">
                  <c:v>9.5238095238095247E-3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0.10673894938355843</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0.42457461332554924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0.11836822785204681</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1.2357474402755777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0.11836822785204681</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0.42457461332554836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0.10282356744935939</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8.9333342679085117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8.7213161242554325</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C0-4E7A-83B4-708B77544B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C0-4E7A-83B4-708B77544B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45-47A8-B153-FD1C6A42141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45-47A8-B153-FD1C6A42141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8.9704309790219483E-2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0.3212263138555338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8.9555494646051059E-2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0.93494660923535999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8.9555494646049283E-2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0.32122631385553468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0.28038318281575236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8.8629572015543445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0.24527571958741134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0.21109565415381226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5.8851890115946048E-2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0.61440535087728776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5.8851890115946048E-2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0.21109565415381226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0.11174435968537111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9.3028919067330094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0.22488011499569893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7.6382277224833928E-2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0.79742009554277615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7.6382277224833928E-2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0.27397534292896886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0.20681448420149451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8.9300688215382404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1.64331694745671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0.42484304835475761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0.11844306553122763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1.23652873498754</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0.11844306553122763</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0.42484304835475584</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0.12019585045466741</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7.7893465671961346</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8.5598415651950841</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602-4FB5-948B-E97A8A6EC7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602-4FB5-948B-E97A8A6EC7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7</c:v>
                </c:pt>
                <c:pt idx="2">
                  <c:v>4</c:v>
                </c:pt>
                <c:pt idx="3">
                  <c:v>66</c:v>
                </c:pt>
                <c:pt idx="4">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3F-4443-8BF3-414409A11F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3F-4443-8BF3-414409A11F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0.22392644082981228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0.30780935341949434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8.5814946388735436E-2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0.895895818173571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8.5814946388735436E-2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0.30780935341949522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5.3496164558612946E-3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8.8753775207509236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0.54089372837726479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0.34558602851507914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9.6346800967091362E-2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1.005846879980691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9.634680096709225E-2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0.34558602851507736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0.37151256499169882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7.867723026099358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0.67586540918770677</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0.36305035981723766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0.10121572596160711</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1.0566777634707023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0.10121572596160711</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0.36305035981723854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0.14715109407829274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8.6074070307458559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0.667492909417299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0.33408108328912789</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9.3139308255119069E-2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0.97236111289226201</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9.3139308255118181E-2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0.33408108328912967</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0.11279154081951326</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8.6854280776602746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0.38292508799737668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0.25811542823568345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7.1960651585408542E-2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0.75125895361366801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7.1960651585408542E-2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0.25811542823568345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0.24632243281526911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8.8847415938109098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0.60677458913023585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0.41726306011076542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0.11632982148078153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1.214466768077969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0.11632982148078064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0.4172630601107663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0.17717362849246854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8.4383721421031872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0.3467784667854632</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0.57890513356588524</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0.16139442303891194</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1.6849347900551592</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0.16139442303891194</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0.33253368385073223</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8.6123122997047172</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7.7409341734328843</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98-4ED2-A33E-482801C408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98-4ED2-A33E-482801C408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4.4326359059627727</c:v>
                </c:pt>
                <c:pt idx="1">
                  <c:v>8.2249669851627427</c:v>
                </c:pt>
                <c:pt idx="2">
                  <c:v>7.8213137641643913</c:v>
                </c:pt>
                <c:pt idx="3">
                  <c:v>8.3844559347608119</c:v>
                </c:pt>
                <c:pt idx="4">
                  <c:v>7.7658511461614328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8.3860240915862114</c:v>
                </c:pt>
                <c:pt idx="2">
                  <c:v>7.9298290009492707</c:v>
                </c:pt>
                <c:pt idx="3">
                  <c:v>8.4772058054431803</c:v>
                </c:pt>
                <c:pt idx="4">
                  <c:v>7.8492334958346444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86-46D4-896E-599072A154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86-46D4-896E-599072A154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0.45015087928042163</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0.40380101673095314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0.11257670443580903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1.1752847606631187</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0.11257670443580814</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0.40380101673095581</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0.29862043196776256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8.5182967709287851</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0.3088599779380008</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0.26348533892186765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7.3457742536440662E-2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0.76688836992046561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7.3457742536440662E-2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0.18027968779531633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9.3682135025598239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0.81381258824769009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0.62005764907725336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0.17286743668563087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1.8047114184921531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0.17286743668562998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0.60605882289013024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7.3142530832806854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0.91205525793331077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0.26209364886818864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2.7362203657064628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0.26209364886818953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0.87287644947678977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5.7629733369622427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8.6912614282032106</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1B-4258-9563-D13ADC23EC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1B-4258-9563-D13ADC23EC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EB-4AD1-98BD-B6B9FCFE57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EB-4AD1-98BD-B6B9FCFE57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0.22865617077579437</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6.7550636587000668E-2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0.7052190251231103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6.7550636587000668E-2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0.14991075307166923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9.312545316343952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0.25315390129673965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0.11935382782495463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1.2460369636194555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0.11935382782495374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0.42810985867799367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0.53131800332916512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8.0593364105634038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7.630842154382691</c:v>
                </c:pt>
                <c:pt idx="1">
                  <c:v>8.0874591638149873</c:v>
                </c:pt>
                <c:pt idx="2">
                  <c:v>6.8985462463436171</c:v>
                </c:pt>
                <c:pt idx="3">
                  <c:v>5.9955632150513853</c:v>
                </c:pt>
                <c:pt idx="4">
                  <c:v>9.0561881059740177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6.9389663609804657</c:v>
                </c:pt>
                <c:pt idx="2">
                  <c:v>5.8851012688846627</c:v>
                </c:pt>
                <c:pt idx="3">
                  <c:v>5.0366359906505567</c:v>
                </c:pt>
                <c:pt idx="4">
                  <c:v>8.3093872068280668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0.58357162354638348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0.31194570574847535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8.6968130492508955E-2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0.90793489597565724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8.6968130492508067E-2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0.31194570574847624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0.26030990399973319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8.3590224519702421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0.28910771624415421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9.9538391731397446E-2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1.039166633000284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9.9538391731396558E-2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0.35703393509641224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0.20843313428730958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8.6275005994203919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0.39033518472042328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0.10987633721963341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1.1470933115238928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0.10987633721963341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0.39411507830432768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0.2095431254831599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8.0919500115828971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0.44943768601819123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0.18934291578358753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5.2787389293239784E-2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0.55109282601990017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5.2787389293239784E-2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0.18934291578358753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0.14459748673920636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9.6370995568344515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0.19089431128119383</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0.3042242656477665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8.4815450721979602E-2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0.88546122576500963</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8.4815450721979602E-2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0.3042242656477665</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0.17129119724018516</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8.751375650707141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8.4345979060799792</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9A-41DE-AED5-B96BCCEC5D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9A-41DE-AED5-B96BCCEC5D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35-4B1B-8694-FD49A985A8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35-4B1B-8694-FD49A985A8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1.2392917119528946E-2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0.23141551993659881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6.4516916774183031E-2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0.6735474223524065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6.4516916774183031E-2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0.17454523789085385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9.3142966958515725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0.12883436268749193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0.26809789332157585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7.4743688217196791E-2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0.78031345967777455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7.4743688217196791E-2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0.14173599988532182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9.0909507760447461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8.2940093716461671</c:v>
                </c:pt>
                <c:pt idx="1">
                  <c:v>4.9241767999325301</c:v>
                </c:pt>
                <c:pt idx="2">
                  <c:v>6.4909438197040794</c:v>
                </c:pt>
                <c:pt idx="3">
                  <c:v>6.8626465290869367</c:v>
                </c:pt>
                <c:pt idx="4">
                  <c:v>9.6628597656454343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8.835749239548063</c:v>
                </c:pt>
                <c:pt idx="1">
                  <c:v>5.3431922446268629</c:v>
                </c:pt>
                <c:pt idx="2">
                  <c:v>6.7495348838123164</c:v>
                </c:pt>
                <c:pt idx="3">
                  <c:v>7.0770804895995223</c:v>
                </c:pt>
                <c:pt idx="4">
                  <c:v>9.8326387953851881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0.99952908354651271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0.32241170944183395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3.3659323273439687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0.32241170944183484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0.90317471258811466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6.8985462463436171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0.28468571947750654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0.43154227222332686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0.12031075905886457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1.2560271894113129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0.12031075905886368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0.19138190739703553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9.0467865467865458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0.4468431470077654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0.17899344899411496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1.8686661145003471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0.17899344899411673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0.26459591828773377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8.1618910614699214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5.56808342075258</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36-425E-BEA6-9FAF66C20C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36-425E-BEA6-9FAF66C20C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0E-4DC2-BED9-AE152EA803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0E-4DC2-BED9-AE152EA803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0.17493949680211562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0.267327492462611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2.7908609474062462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0.26732749246261012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0.95887611737729905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0.15142894699207865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4.9241767999325301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0.22311027117565185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0.68150764657158014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0.18999923655454865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1.9835649691408097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0.18999923655454865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0.58570934141977027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6.2119900415726299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5.2682357203121821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08-4526-AB68-5499A0B553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08-4526-AB68-5499A0B553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7190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RYJ | Imperial College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0991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RYJ | Imperial College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04304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RYJ | Imperial College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Imperial College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71130869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60227450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01875462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22448498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Imperial College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effective pain management support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noProof="0">
                <a:solidFill>
                  <a:prstClr val="black"/>
                </a:solidFill>
                <a:latin typeface="Arial"/>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 </a:t>
            </a:r>
            <a:r>
              <a:rPr lang="en-GB" sz="1200" b="0">
                <a:solidFill>
                  <a:prstClr val="black"/>
                </a:solidFill>
                <a:latin typeface="Arial"/>
              </a:rPr>
              <a:t>Children and young people feeling well looked after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disturbed by noise from other people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32886279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97689382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27599344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92145759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Imperial College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Hospital rooms and wards being clean</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placed in an age appropriate ward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210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593950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66278802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E60CA26-A38D-5CBD-3DBD-13A7BAB6BAF9}"/>
              </a:ext>
            </a:extLst>
          </p:cNvPr>
          <p:cNvGraphicFramePr/>
          <p:nvPr>
            <p:extLst>
              <p:ext uri="{D42A27DB-BD31-4B8C-83A1-F6EECF244321}">
                <p14:modId xmlns:p14="http://schemas.microsoft.com/office/powerpoint/2010/main" val="24062287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A18579C-F447-42C9-5581-2E8182C856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20363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45762134"/>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707018926"/>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25002094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6597536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411773595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4128384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2192670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67606192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66000384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4600039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D8AF7C6-3166-99D8-8DEB-E262DA7082A1}"/>
              </a:ext>
            </a:extLst>
          </p:cNvPr>
          <p:cNvGraphicFramePr/>
          <p:nvPr>
            <p:extLst>
              <p:ext uri="{D42A27DB-BD31-4B8C-83A1-F6EECF244321}">
                <p14:modId xmlns:p14="http://schemas.microsoft.com/office/powerpoint/2010/main" val="33318846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7C2ADC9-BE06-BF0E-05D8-76702E662F0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7518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915023345"/>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991054117"/>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281087715"/>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3147598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36516629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265782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66820209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8017119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90287460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03682861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492555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303E07F-CFEB-2B65-9863-8762AB9781A4}"/>
              </a:ext>
            </a:extLst>
          </p:cNvPr>
          <p:cNvGraphicFramePr/>
          <p:nvPr>
            <p:extLst>
              <p:ext uri="{D42A27DB-BD31-4B8C-83A1-F6EECF244321}">
                <p14:modId xmlns:p14="http://schemas.microsoft.com/office/powerpoint/2010/main" val="19412358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8EC0A300-79F5-6121-A0FC-2C2D3AB9AF8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43149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346510800"/>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505268129"/>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097285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98634825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9363625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2772864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74F90D3C-8E38-8864-07EB-486436735C12}"/>
              </a:ext>
            </a:extLst>
          </p:cNvPr>
          <p:cNvGraphicFramePr/>
          <p:nvPr>
            <p:extLst>
              <p:ext uri="{D42A27DB-BD31-4B8C-83A1-F6EECF244321}">
                <p14:modId xmlns:p14="http://schemas.microsoft.com/office/powerpoint/2010/main" val="5517193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912B165-4204-37C5-AFE2-93AAB0A14EE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827347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153062170"/>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405706028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408979904"/>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802114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65672374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803074088"/>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4771617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945864586"/>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05884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183504668"/>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383757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5351782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9063A8C-B6D6-3648-E561-65EF7D51B812}"/>
              </a:ext>
            </a:extLst>
          </p:cNvPr>
          <p:cNvGraphicFramePr/>
          <p:nvPr>
            <p:extLst>
              <p:ext uri="{D42A27DB-BD31-4B8C-83A1-F6EECF244321}">
                <p14:modId xmlns:p14="http://schemas.microsoft.com/office/powerpoint/2010/main" val="25223078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C5221D7-B48B-2E0F-6E13-D292025D28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74546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23710612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488447871"/>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6593666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29074681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8200983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4108007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B25D827-08A4-EAC0-F396-95C269D23666}"/>
              </a:ext>
            </a:extLst>
          </p:cNvPr>
          <p:cNvGraphicFramePr/>
          <p:nvPr>
            <p:extLst>
              <p:ext uri="{D42A27DB-BD31-4B8C-83A1-F6EECF244321}">
                <p14:modId xmlns:p14="http://schemas.microsoft.com/office/powerpoint/2010/main" val="36595879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D4593B9-6AD0-BC02-2BCC-B1AC389B8E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787710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15389791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50763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49144194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11393146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30611349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1272242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7198252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2E464D8-122F-97F4-46D7-797F826D8FFD}"/>
              </a:ext>
            </a:extLst>
          </p:cNvPr>
          <p:cNvGraphicFramePr/>
          <p:nvPr>
            <p:extLst>
              <p:ext uri="{D42A27DB-BD31-4B8C-83A1-F6EECF244321}">
                <p14:modId xmlns:p14="http://schemas.microsoft.com/office/powerpoint/2010/main" val="31078643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649CF758-E4AE-0378-44D8-8B220AA5B7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22475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296865497"/>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9742274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54788957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005426925"/>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846348252"/>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90218819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6339081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74738026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770569278"/>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8910387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595462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35184821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ADC6737-CEBE-2125-42C2-6864B2F00E1E}"/>
              </a:ext>
            </a:extLst>
          </p:cNvPr>
          <p:cNvGraphicFramePr/>
          <p:nvPr>
            <p:extLst>
              <p:ext uri="{D42A27DB-BD31-4B8C-83A1-F6EECF244321}">
                <p14:modId xmlns:p14="http://schemas.microsoft.com/office/powerpoint/2010/main" val="7923995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1F95BEB-F106-8F4C-A948-F03F58D9D3E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16781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845221083"/>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029401546"/>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701383845"/>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649487962"/>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9725211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9026082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3254180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F5E82C1-B784-6880-1E4C-0D4C8DD552D1}"/>
              </a:ext>
            </a:extLst>
          </p:cNvPr>
          <p:cNvGraphicFramePr/>
          <p:nvPr>
            <p:extLst>
              <p:ext uri="{D42A27DB-BD31-4B8C-83A1-F6EECF244321}">
                <p14:modId xmlns:p14="http://schemas.microsoft.com/office/powerpoint/2010/main" val="30233264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3DE5CDD-59CD-CF30-D02B-81FFF47D896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578119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07438312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05078283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208501354"/>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4377384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48846782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93261987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39104920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743730684"/>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020095757"/>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336063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8857308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678AFCA-2CF5-323A-8DF4-119852EFFECC}"/>
              </a:ext>
            </a:extLst>
          </p:cNvPr>
          <p:cNvGraphicFramePr/>
          <p:nvPr>
            <p:extLst>
              <p:ext uri="{D42A27DB-BD31-4B8C-83A1-F6EECF244321}">
                <p14:modId xmlns:p14="http://schemas.microsoft.com/office/powerpoint/2010/main" val="10661052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593B3F0-A7B6-2923-9644-73CD2686FE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98598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30632021"/>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034392569"/>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1144134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70079378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73342336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2241239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016983225"/>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429606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860768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4B9E518-AAA5-AAAF-6F97-E0BB1848F49D}"/>
              </a:ext>
            </a:extLst>
          </p:cNvPr>
          <p:cNvGraphicFramePr/>
          <p:nvPr>
            <p:extLst>
              <p:ext uri="{D42A27DB-BD31-4B8C-83A1-F6EECF244321}">
                <p14:modId xmlns:p14="http://schemas.microsoft.com/office/powerpoint/2010/main" val="14165177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A800F74-1E7C-395F-FA53-D2B7C82DEB3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492077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429081458"/>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035571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58187403"/>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8795787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1731425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1DC551C-029B-A6BC-91C5-9601C58C98A4}"/>
              </a:ext>
            </a:extLst>
          </p:cNvPr>
          <p:cNvGraphicFramePr/>
          <p:nvPr>
            <p:extLst>
              <p:ext uri="{D42A27DB-BD31-4B8C-83A1-F6EECF244321}">
                <p14:modId xmlns:p14="http://schemas.microsoft.com/office/powerpoint/2010/main" val="31416047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7D303FF-0F52-5EED-C3B7-282C435AFA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90061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453639245"/>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6271686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301098677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68625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3336623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98D17D6-57B9-1CCB-5BED-F35CE9ECEB86}"/>
              </a:ext>
            </a:extLst>
          </p:cNvPr>
          <p:cNvGraphicFramePr/>
          <p:nvPr>
            <p:extLst>
              <p:ext uri="{D42A27DB-BD31-4B8C-83A1-F6EECF244321}">
                <p14:modId xmlns:p14="http://schemas.microsoft.com/office/powerpoint/2010/main" val="18930999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C728B8A-4EB5-22E8-0909-DA8ADB5641E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055749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9227136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56012203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95825286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059859651"/>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3147260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3322895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2A2992D-9DEC-694A-EB95-FEA32D5E680D}"/>
              </a:ext>
            </a:extLst>
          </p:cNvPr>
          <p:cNvGraphicFramePr/>
          <p:nvPr>
            <p:extLst>
              <p:ext uri="{D42A27DB-BD31-4B8C-83A1-F6EECF244321}">
                <p14:modId xmlns:p14="http://schemas.microsoft.com/office/powerpoint/2010/main" val="2625166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FCA5EB6-B1DD-C553-5061-CC6BC1C92E9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30344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42815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2073243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5645600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26280267"/>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715550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2762824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1B4A96A-2F44-9CED-BE46-377B3443CBCF}"/>
              </a:ext>
            </a:extLst>
          </p:cNvPr>
          <p:cNvGraphicFramePr/>
          <p:nvPr>
            <p:extLst>
              <p:ext uri="{D42A27DB-BD31-4B8C-83A1-F6EECF244321}">
                <p14:modId xmlns:p14="http://schemas.microsoft.com/office/powerpoint/2010/main" val="15078671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82C1EA9-9C94-7308-CC45-4DA068275F5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18076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76251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6400466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1638514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7100466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1BE4196-83DB-0036-7037-D77B8E121D5D}"/>
              </a:ext>
            </a:extLst>
          </p:cNvPr>
          <p:cNvGraphicFramePr/>
          <p:nvPr>
            <p:extLst>
              <p:ext uri="{D42A27DB-BD31-4B8C-83A1-F6EECF244321}">
                <p14:modId xmlns:p14="http://schemas.microsoft.com/office/powerpoint/2010/main" val="1465902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FF4EF34-8B7A-E6BD-5837-B9C0679E97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12170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8628193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96963968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349640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4157498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B8D4D5B-77D1-C898-C61C-28B545EE53AC}"/>
              </a:ext>
            </a:extLst>
          </p:cNvPr>
          <p:cNvGraphicFramePr/>
          <p:nvPr>
            <p:extLst>
              <p:ext uri="{D42A27DB-BD31-4B8C-83A1-F6EECF244321}">
                <p14:modId xmlns:p14="http://schemas.microsoft.com/office/powerpoint/2010/main" val="21702864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A4F83A7-31DA-EA6A-CE9A-1F9C0FA9383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95109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303260247"/>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4484972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96819912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693954716"/>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7582629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8642413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DED6F49-1931-226A-36E5-1B910E4085B3}"/>
              </a:ext>
            </a:extLst>
          </p:cNvPr>
          <p:cNvGraphicFramePr/>
          <p:nvPr>
            <p:extLst>
              <p:ext uri="{D42A27DB-BD31-4B8C-83A1-F6EECF244321}">
                <p14:modId xmlns:p14="http://schemas.microsoft.com/office/powerpoint/2010/main" val="19383028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5BD2FA0-E2C1-F248-6958-59CE43CD8EC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88560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407528927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600922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699122450"/>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272661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591346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BC16E56-FC93-5A2B-A6A9-1FB00C38A3DE}"/>
              </a:ext>
            </a:extLst>
          </p:cNvPr>
          <p:cNvGraphicFramePr/>
          <p:nvPr>
            <p:extLst>
              <p:ext uri="{D42A27DB-BD31-4B8C-83A1-F6EECF244321}">
                <p14:modId xmlns:p14="http://schemas.microsoft.com/office/powerpoint/2010/main" val="16507403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F4580B3-F417-CF16-382B-8FCADCABF07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68580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363604581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9255710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0113107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251497985"/>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2160524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9473739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5694098-7B20-5867-39D3-31A69394FD3F}"/>
              </a:ext>
            </a:extLst>
          </p:cNvPr>
          <p:cNvGraphicFramePr/>
          <p:nvPr>
            <p:extLst>
              <p:ext uri="{D42A27DB-BD31-4B8C-83A1-F6EECF244321}">
                <p14:modId xmlns:p14="http://schemas.microsoft.com/office/powerpoint/2010/main" val="33079294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F69F553-1C6D-8BF3-0EEB-F8A0B252C17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22004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33946062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774946913"/>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249044465"/>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23321100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48421960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0345533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41092618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1CA031B-BEAA-3A73-2517-B3EDC1BFE68B}"/>
              </a:ext>
            </a:extLst>
          </p:cNvPr>
          <p:cNvGraphicFramePr/>
          <p:nvPr>
            <p:extLst>
              <p:ext uri="{D42A27DB-BD31-4B8C-83A1-F6EECF244321}">
                <p14:modId xmlns:p14="http://schemas.microsoft.com/office/powerpoint/2010/main" val="17490797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25D4AC6-2F4B-07E9-7B3E-02F257AEDEB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198960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53902757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70767233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96072097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3552467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3534334089"/>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09580751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414175327"/>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89902849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721730306"/>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919542497"/>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4707292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4926554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5729B68-3000-D846-5F16-F3224C264653}"/>
              </a:ext>
            </a:extLst>
          </p:cNvPr>
          <p:cNvGraphicFramePr/>
          <p:nvPr>
            <p:extLst>
              <p:ext uri="{D42A27DB-BD31-4B8C-83A1-F6EECF244321}">
                <p14:modId xmlns:p14="http://schemas.microsoft.com/office/powerpoint/2010/main" val="22047189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41D4EAB-6AF9-8465-AC8E-9AB2AC879BC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16521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36804236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24600101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66859100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9073692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7299477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63224433"/>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24254553"/>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20715172"/>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41508069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11887</Words>
  <Application>Microsoft Office PowerPoint</Application>
  <PresentationFormat>Widescreen</PresentationFormat>
  <Paragraphs>1600</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Imperial College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2025-05-23T15:03:47Z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